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4"/>
    <p:sldMasterId id="2147483676" r:id="rId5"/>
  </p:sldMasterIdLst>
  <p:notesMasterIdLst>
    <p:notesMasterId r:id="rId7"/>
  </p:notesMasterIdLst>
  <p:sldIdLst>
    <p:sldId id="261" r:id="rId6"/>
  </p:sldIdLst>
  <p:sldSz cx="9144000" cy="6858000" type="screen4x3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e" initials="A" lastIdx="1" clrIdx="0">
    <p:extLst>
      <p:ext uri="{19B8F6BF-5375-455C-9EA6-DF929625EA0E}">
        <p15:presenceInfo xmlns:p15="http://schemas.microsoft.com/office/powerpoint/2012/main" userId="Jo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3864"/>
    <a:srgbClr val="8C0C3B"/>
    <a:srgbClr val="D9D9D9"/>
    <a:srgbClr val="000000"/>
    <a:srgbClr val="F2F2F2"/>
    <a:srgbClr val="172845"/>
    <a:srgbClr val="8C10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79" autoAdjust="0"/>
    <p:restoredTop sz="86395" autoAdjust="0"/>
  </p:normalViewPr>
  <p:slideViewPr>
    <p:cSldViewPr snapToGrid="0" snapToObjects="1">
      <p:cViewPr varScale="1">
        <p:scale>
          <a:sx n="127" d="100"/>
          <a:sy n="127" d="100"/>
        </p:scale>
        <p:origin x="214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fld id="{C5E57688-E430-4A4D-A6F6-FB4241ADE1AD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52538"/>
            <a:ext cx="4506913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6" tIns="48303" rIns="96606" bIns="48303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1506"/>
            <a:ext cx="5510530" cy="3944868"/>
          </a:xfrm>
          <a:prstGeom prst="rect">
            <a:avLst/>
          </a:prstGeom>
        </p:spPr>
        <p:txBody>
          <a:bodyPr vert="horz" lIns="96606" tIns="48303" rIns="96606" bIns="4830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8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C544BC15-E7D6-4335-91EA-5EDB59A6BA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70847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E81BDB-D1EB-473C-A1EC-34C14745293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76432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688047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933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rgbClr val="8C103D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8C103D"/>
              </a:buClr>
              <a:defRPr baseline="0">
                <a:solidFill>
                  <a:srgbClr val="1C3864"/>
                </a:solidFill>
              </a:defRPr>
            </a:lvl1pPr>
            <a:lvl2pPr>
              <a:buClr>
                <a:srgbClr val="8C103D"/>
              </a:buClr>
              <a:defRPr/>
            </a:lvl2pPr>
            <a:lvl3pPr>
              <a:buClr>
                <a:srgbClr val="8C103D"/>
              </a:buClr>
              <a:defRPr/>
            </a:lvl3pPr>
            <a:lvl4pPr>
              <a:buClr>
                <a:srgbClr val="8C103D"/>
              </a:buClr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 sz="1400"/>
            </a:lvl1pPr>
          </a:lstStyle>
          <a:p>
            <a:fld id="{92A7EDF4-A726-0543-A89F-C2040BE71E5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2620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67895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13028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079DCC6-4C75-004E-8041-59E3AADD90A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25764" y="1310821"/>
            <a:ext cx="7366000" cy="386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290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289367" y="3618002"/>
            <a:ext cx="7772400" cy="996580"/>
          </a:xfrm>
        </p:spPr>
        <p:txBody>
          <a:bodyPr>
            <a:normAutofit/>
          </a:bodyPr>
          <a:lstStyle>
            <a:lvl1pPr algn="l">
              <a:defRPr sz="3600" b="1" i="0">
                <a:solidFill>
                  <a:srgbClr val="1C3864"/>
                </a:solidFill>
                <a:latin typeface="+mj-lt"/>
                <a:cs typeface="Arial"/>
              </a:defRPr>
            </a:lvl1pPr>
          </a:lstStyle>
          <a:p>
            <a:r>
              <a:rPr lang="en-GB" dirty="0"/>
              <a:t>Presentation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289367" y="4744228"/>
            <a:ext cx="6400800" cy="1752600"/>
          </a:xfrm>
        </p:spPr>
        <p:txBody>
          <a:bodyPr>
            <a:normAutofit/>
          </a:bodyPr>
          <a:lstStyle>
            <a:lvl1pPr marL="0" indent="0" algn="l">
              <a:buNone/>
              <a:defRPr sz="2400" baseline="0">
                <a:solidFill>
                  <a:srgbClr val="1C3864"/>
                </a:solidFill>
                <a:latin typeface="+mj-lt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[presenter/s]</a:t>
            </a:r>
          </a:p>
          <a:p>
            <a:r>
              <a:rPr lang="en-GB" dirty="0"/>
              <a:t>[date]</a:t>
            </a:r>
            <a:endParaRPr lang="en-US" dirty="0"/>
          </a:p>
        </p:txBody>
      </p:sp>
      <p:pic>
        <p:nvPicPr>
          <p:cNvPr id="7" name="Picture 6" descr="A close up of a logo&#13;&#10;&#13;&#10;Description automatically generated">
            <a:extLst>
              <a:ext uri="{FF2B5EF4-FFF2-40B4-BE49-F238E27FC236}">
                <a16:creationId xmlns:a16="http://schemas.microsoft.com/office/drawing/2014/main" id="{4A7125FC-CBAF-C841-A7F4-49907BE610C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t="13802" b="15166"/>
          <a:stretch/>
        </p:blipFill>
        <p:spPr>
          <a:xfrm>
            <a:off x="417609" y="459139"/>
            <a:ext cx="4261269" cy="2113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693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260925" y="3664229"/>
            <a:ext cx="7480697" cy="1143000"/>
          </a:xfrm>
        </p:spPr>
        <p:txBody>
          <a:bodyPr>
            <a:normAutofit/>
          </a:bodyPr>
          <a:lstStyle>
            <a:lvl1pPr algn="l">
              <a:defRPr sz="3600" b="1" i="0">
                <a:solidFill>
                  <a:schemeClr val="bg1"/>
                </a:solidFill>
                <a:latin typeface="+mj-lt"/>
                <a:cs typeface="Arial"/>
              </a:defRPr>
            </a:lvl1pPr>
          </a:lstStyle>
          <a:p>
            <a:r>
              <a:rPr lang="en-GB" dirty="0"/>
              <a:t>Section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4283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ustom Layout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260925" y="3664229"/>
            <a:ext cx="7480697" cy="1143000"/>
          </a:xfrm>
        </p:spPr>
        <p:txBody>
          <a:bodyPr>
            <a:normAutofit/>
          </a:bodyPr>
          <a:lstStyle>
            <a:lvl1pPr algn="l">
              <a:defRPr sz="3600" b="1" i="0">
                <a:solidFill>
                  <a:schemeClr val="bg1"/>
                </a:solidFill>
                <a:latin typeface="+mj-lt"/>
                <a:cs typeface="Arial"/>
              </a:defRPr>
            </a:lvl1pPr>
          </a:lstStyle>
          <a:p>
            <a:r>
              <a:rPr lang="en-GB" dirty="0"/>
              <a:t>Section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5488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8C103D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8C103D"/>
              </a:buClr>
              <a:defRPr baseline="0">
                <a:solidFill>
                  <a:srgbClr val="1C3864"/>
                </a:solidFill>
              </a:defRPr>
            </a:lvl1pPr>
            <a:lvl2pPr>
              <a:buClr>
                <a:srgbClr val="8C103D"/>
              </a:buClr>
              <a:defRPr/>
            </a:lvl2pPr>
            <a:lvl3pPr>
              <a:buClr>
                <a:srgbClr val="8C103D"/>
              </a:buClr>
              <a:defRPr/>
            </a:lvl3pPr>
            <a:lvl4pPr>
              <a:buClr>
                <a:srgbClr val="8C103D"/>
              </a:buClr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A27AD-88DE-3B43-BFF1-6DB8C84630A2}" type="datetimeFigureOut">
              <a:rPr lang="en-US" smtClean="0"/>
              <a:t>9/2/25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2A7EDF4-A726-0543-A89F-C2040BE71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892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884585"/>
            <a:ext cx="8229600" cy="52415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itle Placeholder 3">
            <a:extLst>
              <a:ext uri="{FF2B5EF4-FFF2-40B4-BE49-F238E27FC236}">
                <a16:creationId xmlns:a16="http://schemas.microsoft.com/office/drawing/2014/main" id="{B8D07B95-F3F2-9A45-9501-07337A1151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16040"/>
            <a:ext cx="8229600" cy="6685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5" name="Picture 4" descr="A close up of a logo&#13;&#10;&#13;&#10;Description automatically generated">
            <a:extLst>
              <a:ext uri="{FF2B5EF4-FFF2-40B4-BE49-F238E27FC236}">
                <a16:creationId xmlns:a16="http://schemas.microsoft.com/office/drawing/2014/main" id="{B1E1AD9B-BEAA-AF4C-92E8-D49E6DDDC32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/>
          <a:srcRect l="12161" t="21152" r="14707" b="21428"/>
          <a:stretch/>
        </p:blipFill>
        <p:spPr>
          <a:xfrm>
            <a:off x="457200" y="6262728"/>
            <a:ext cx="973776" cy="374847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2BA4E88-DF18-3043-9040-73D30937A800}"/>
              </a:ext>
            </a:extLst>
          </p:cNvPr>
          <p:cNvCxnSpPr>
            <a:cxnSpLocks/>
          </p:cNvCxnSpPr>
          <p:nvPr userDrawn="1"/>
        </p:nvCxnSpPr>
        <p:spPr>
          <a:xfrm>
            <a:off x="457200" y="6242850"/>
            <a:ext cx="822960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9042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9" r:id="rId5"/>
  </p:sldLayoutIdLst>
  <p:txStyles>
    <p:titleStyle>
      <a:lvl1pPr algn="ctr" defTabSz="457200" rtl="0" eaLnBrk="1" latinLnBrk="0" hangingPunct="1">
        <a:spcBef>
          <a:spcPct val="0"/>
        </a:spcBef>
        <a:buNone/>
        <a:defRPr sz="3600" kern="1200">
          <a:solidFill>
            <a:srgbClr val="8C103D"/>
          </a:solidFill>
          <a:latin typeface="+mj-lt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8C103D"/>
        </a:buClr>
        <a:buFont typeface="Arial"/>
        <a:buChar char="•"/>
        <a:defRPr sz="3200" kern="1200">
          <a:solidFill>
            <a:srgbClr val="1C3864"/>
          </a:solidFill>
          <a:latin typeface="+mn-lt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8C103D"/>
        </a:buClr>
        <a:buFont typeface="Arial"/>
        <a:buChar char="–"/>
        <a:defRPr sz="2800" kern="1200">
          <a:solidFill>
            <a:srgbClr val="1C3864"/>
          </a:solidFill>
          <a:latin typeface="+mn-lt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8C103D"/>
        </a:buClr>
        <a:buFont typeface="Arial"/>
        <a:buChar char="•"/>
        <a:defRPr sz="2400" kern="1200">
          <a:solidFill>
            <a:srgbClr val="1C3864"/>
          </a:solidFill>
          <a:latin typeface="+mn-lt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8C103D"/>
        </a:buClr>
        <a:buFont typeface="Arial"/>
        <a:buChar char="–"/>
        <a:defRPr sz="2000" kern="1200">
          <a:solidFill>
            <a:srgbClr val="1C3864"/>
          </a:solidFill>
          <a:latin typeface="+mn-lt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8C103D"/>
        </a:buClr>
        <a:buFont typeface="Arial"/>
        <a:buChar char="»"/>
        <a:defRPr sz="2000" kern="1200">
          <a:solidFill>
            <a:srgbClr val="1C3864"/>
          </a:solidFill>
          <a:latin typeface="+mn-lt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6" descr="A close up of a logo&#13;&#10;&#13;&#10;Description automatically generated">
            <a:extLst>
              <a:ext uri="{FF2B5EF4-FFF2-40B4-BE49-F238E27FC236}">
                <a16:creationId xmlns:a16="http://schemas.microsoft.com/office/drawing/2014/main" id="{041876F5-1C83-544E-B6F0-E6DAEB43DA2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/>
          <a:srcRect l="12161" t="21152" r="14707" b="21428"/>
          <a:stretch/>
        </p:blipFill>
        <p:spPr>
          <a:xfrm>
            <a:off x="457200" y="6262728"/>
            <a:ext cx="973776" cy="374847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FE2CEF3-745F-3A44-811C-55C2FB5BCE57}"/>
              </a:ext>
            </a:extLst>
          </p:cNvPr>
          <p:cNvCxnSpPr>
            <a:cxnSpLocks/>
          </p:cNvCxnSpPr>
          <p:nvPr userDrawn="1"/>
        </p:nvCxnSpPr>
        <p:spPr>
          <a:xfrm>
            <a:off x="457200" y="6242850"/>
            <a:ext cx="822960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0157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</p:sldLayoutIdLst>
  <p:txStyles>
    <p:titleStyle>
      <a:lvl1pPr algn="ctr" defTabSz="457200" rtl="0" eaLnBrk="1" latinLnBrk="0" hangingPunct="1">
        <a:spcBef>
          <a:spcPct val="0"/>
        </a:spcBef>
        <a:buNone/>
        <a:defRPr sz="3600" kern="1200">
          <a:solidFill>
            <a:srgbClr val="8C103D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8C103D"/>
        </a:buClr>
        <a:buFont typeface="Arial"/>
        <a:buChar char="•"/>
        <a:defRPr sz="3200" kern="1200">
          <a:solidFill>
            <a:srgbClr val="1C3864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8C103D"/>
        </a:buClr>
        <a:buFont typeface="Arial"/>
        <a:buChar char="–"/>
        <a:defRPr sz="2800" kern="1200">
          <a:solidFill>
            <a:srgbClr val="1C3864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8C103D"/>
        </a:buClr>
        <a:buFont typeface="Arial"/>
        <a:buChar char="•"/>
        <a:defRPr sz="2400" kern="1200">
          <a:solidFill>
            <a:srgbClr val="1C3864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8C103D"/>
        </a:buClr>
        <a:buFont typeface="Arial"/>
        <a:buChar char="–"/>
        <a:defRPr sz="2000" kern="1200">
          <a:solidFill>
            <a:srgbClr val="1C3864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8C103D"/>
        </a:buClr>
        <a:buFont typeface="Arial"/>
        <a:buChar char="»"/>
        <a:defRPr sz="2000" kern="1200">
          <a:solidFill>
            <a:srgbClr val="1C3864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4330" y="-58284"/>
            <a:ext cx="8975340" cy="864096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/>
          </a:bodyPr>
          <a:lstStyle/>
          <a:p>
            <a:pPr algn="ctr"/>
            <a:br>
              <a:rPr lang="en-GB" sz="1200" dirty="0">
                <a:solidFill>
                  <a:schemeClr val="tx1"/>
                </a:solidFill>
              </a:rPr>
            </a:br>
            <a:r>
              <a:rPr lang="en-GB" sz="2800" b="1" dirty="0">
                <a:solidFill>
                  <a:schemeClr val="accent1"/>
                </a:solidFill>
              </a:rPr>
              <a:t>ABC Ltd example structure chart</a:t>
            </a:r>
          </a:p>
        </p:txBody>
      </p:sp>
      <p:sp>
        <p:nvSpPr>
          <p:cNvPr id="55" name="Rectangle 54"/>
          <p:cNvSpPr/>
          <p:nvPr/>
        </p:nvSpPr>
        <p:spPr>
          <a:xfrm>
            <a:off x="1066733" y="1847590"/>
            <a:ext cx="1116000" cy="90000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spcFirstLastPara="0" vert="horz" wrap="square" lIns="8890" tIns="8890" rIns="8890" bIns="8890" numCol="1" spcCol="1270" anchor="ctr" anchorCtr="0">
            <a:noAutofit/>
          </a:bodyPr>
          <a:lstStyle/>
          <a:p>
            <a:pPr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b="1" dirty="0"/>
              <a:t>Business Development Director</a:t>
            </a:r>
          </a:p>
        </p:txBody>
      </p:sp>
      <p:sp>
        <p:nvSpPr>
          <p:cNvPr id="60" name="Rectangle 59"/>
          <p:cNvSpPr/>
          <p:nvPr/>
        </p:nvSpPr>
        <p:spPr>
          <a:xfrm>
            <a:off x="6961267" y="3122732"/>
            <a:ext cx="1116000" cy="90000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spcFirstLastPara="0" vert="horz" wrap="square" lIns="8890" tIns="8890" rIns="8890" bIns="8890" numCol="1" spcCol="1270" anchor="ctr" anchorCtr="0">
            <a:noAutofit/>
          </a:bodyPr>
          <a:lstStyle/>
          <a:p>
            <a:pPr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b="1" dirty="0"/>
              <a:t>Finance Team</a:t>
            </a:r>
          </a:p>
        </p:txBody>
      </p:sp>
      <p:sp>
        <p:nvSpPr>
          <p:cNvPr id="62" name="Rectangle 61"/>
          <p:cNvSpPr/>
          <p:nvPr/>
        </p:nvSpPr>
        <p:spPr>
          <a:xfrm>
            <a:off x="2574631" y="3920483"/>
            <a:ext cx="1116000" cy="90000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spcFirstLastPara="0" vert="horz" wrap="square" lIns="8890" tIns="8890" rIns="8890" bIns="8890" numCol="1" spcCol="1270" anchor="ctr" anchorCtr="0">
            <a:noAutofit/>
          </a:bodyPr>
          <a:lstStyle/>
          <a:p>
            <a:pPr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GB" sz="1200" b="1" dirty="0"/>
          </a:p>
          <a:p>
            <a:pPr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b="1" dirty="0"/>
              <a:t>Logistics Manager</a:t>
            </a:r>
          </a:p>
          <a:p>
            <a:pPr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b="1" dirty="0"/>
              <a:t>	</a:t>
            </a:r>
          </a:p>
        </p:txBody>
      </p:sp>
      <p:sp>
        <p:nvSpPr>
          <p:cNvPr id="63" name="Rectangle 62"/>
          <p:cNvSpPr/>
          <p:nvPr/>
        </p:nvSpPr>
        <p:spPr>
          <a:xfrm>
            <a:off x="4014000" y="3918433"/>
            <a:ext cx="1116000" cy="90000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spcFirstLastPara="0" vert="horz" wrap="square" lIns="8890" tIns="8890" rIns="8890" bIns="8890" numCol="1" spcCol="1270" anchor="ctr" anchorCtr="0">
            <a:noAutofit/>
          </a:bodyPr>
          <a:lstStyle/>
          <a:p>
            <a:pPr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b="1" dirty="0"/>
              <a:t>Rigging</a:t>
            </a:r>
          </a:p>
          <a:p>
            <a:pPr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b="1" dirty="0"/>
              <a:t> Manager</a:t>
            </a:r>
          </a:p>
        </p:txBody>
      </p:sp>
      <p:sp>
        <p:nvSpPr>
          <p:cNvPr id="66" name="Rectangle 65"/>
          <p:cNvSpPr/>
          <p:nvPr/>
        </p:nvSpPr>
        <p:spPr>
          <a:xfrm>
            <a:off x="5453369" y="3918433"/>
            <a:ext cx="1116000" cy="90000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spcFirstLastPara="0" vert="horz" wrap="square" lIns="8890" tIns="8890" rIns="8890" bIns="8890" numCol="1" spcCol="1270" anchor="ctr" anchorCtr="0">
            <a:noAutofit/>
          </a:bodyPr>
          <a:lstStyle/>
          <a:p>
            <a:pPr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b="1" dirty="0"/>
              <a:t>Workshop Manager</a:t>
            </a:r>
          </a:p>
        </p:txBody>
      </p:sp>
      <p:sp>
        <p:nvSpPr>
          <p:cNvPr id="50" name="Rectangle 49"/>
          <p:cNvSpPr/>
          <p:nvPr/>
        </p:nvSpPr>
        <p:spPr>
          <a:xfrm>
            <a:off x="4014000" y="2729478"/>
            <a:ext cx="1116000" cy="90000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spcFirstLastPara="0" vert="horz" wrap="square" lIns="8890" tIns="8890" rIns="8890" bIns="8890" numCol="1" spcCol="1270" anchor="ctr" anchorCtr="0">
            <a:noAutofit/>
          </a:bodyPr>
          <a:lstStyle/>
          <a:p>
            <a:pPr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GB" sz="1200" b="1" dirty="0"/>
          </a:p>
          <a:p>
            <a:pPr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b="1" dirty="0"/>
              <a:t>Operations Director</a:t>
            </a:r>
          </a:p>
          <a:p>
            <a:pPr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GB" sz="1200" b="1" dirty="0"/>
          </a:p>
        </p:txBody>
      </p:sp>
      <p:sp>
        <p:nvSpPr>
          <p:cNvPr id="91" name="Rectangle 90"/>
          <p:cNvSpPr/>
          <p:nvPr/>
        </p:nvSpPr>
        <p:spPr>
          <a:xfrm>
            <a:off x="2559802" y="5003533"/>
            <a:ext cx="1116000" cy="900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spcFirstLastPara="0" vert="horz" wrap="square" lIns="8890" tIns="8890" rIns="8890" bIns="8890" numCol="1" spcCol="1270" anchor="ctr" anchorCtr="0">
            <a:noAutofit/>
          </a:bodyPr>
          <a:lstStyle/>
          <a:p>
            <a:pPr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b="1" dirty="0"/>
              <a:t>Logistics Team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014000" y="1159581"/>
            <a:ext cx="1116000" cy="90000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spcFirstLastPara="0" vert="horz" wrap="square" lIns="8890" tIns="8890" rIns="8890" bIns="8890" numCol="1" spcCol="1270" anchor="ctr" anchorCtr="0">
            <a:noAutofit/>
          </a:bodyPr>
          <a:lstStyle/>
          <a:p>
            <a:pPr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b="1" dirty="0"/>
              <a:t>Managing Director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459302" y="1829478"/>
            <a:ext cx="1116000" cy="90000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spcFirstLastPara="0" vert="horz" wrap="square" lIns="8890" tIns="8890" rIns="8890" bIns="8890" numCol="1" spcCol="1270" anchor="ctr" anchorCtr="0">
            <a:noAutofit/>
          </a:bodyPr>
          <a:lstStyle/>
          <a:p>
            <a:pPr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b="1" dirty="0"/>
              <a:t>Marketing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978180" y="1847590"/>
            <a:ext cx="1116000" cy="90000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spcFirstLastPara="0" vert="horz" wrap="square" lIns="8890" tIns="8890" rIns="8890" bIns="8890" numCol="1" spcCol="1270" anchor="ctr" anchorCtr="0">
            <a:noAutofit/>
          </a:bodyPr>
          <a:lstStyle/>
          <a:p>
            <a:pPr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b="1" dirty="0"/>
              <a:t>Finance</a:t>
            </a:r>
          </a:p>
          <a:p>
            <a:pPr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b="1" dirty="0"/>
              <a:t>Director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014000" y="5003533"/>
            <a:ext cx="1116000" cy="900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spcFirstLastPara="0" vert="horz" wrap="square" lIns="8890" tIns="8890" rIns="8890" bIns="8890" numCol="1" spcCol="1270" anchor="ctr" anchorCtr="0">
            <a:noAutofit/>
          </a:bodyPr>
          <a:lstStyle/>
          <a:p>
            <a:pPr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b="1" dirty="0"/>
              <a:t>Rigging Crew</a:t>
            </a:r>
          </a:p>
        </p:txBody>
      </p:sp>
      <p:cxnSp>
        <p:nvCxnSpPr>
          <p:cNvPr id="3" name="Straight Connector 2"/>
          <p:cNvCxnSpPr>
            <a:cxnSpLocks/>
          </p:cNvCxnSpPr>
          <p:nvPr/>
        </p:nvCxnSpPr>
        <p:spPr>
          <a:xfrm flipH="1">
            <a:off x="1607820" y="1592580"/>
            <a:ext cx="2406180" cy="0"/>
          </a:xfrm>
          <a:prstGeom prst="line">
            <a:avLst/>
          </a:prstGeom>
          <a:ln>
            <a:solidFill>
              <a:schemeClr val="accent1"/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cxnSpLocks/>
          </p:cNvCxnSpPr>
          <p:nvPr/>
        </p:nvCxnSpPr>
        <p:spPr>
          <a:xfrm>
            <a:off x="1607820" y="1592580"/>
            <a:ext cx="6386" cy="244929"/>
          </a:xfrm>
          <a:prstGeom prst="line">
            <a:avLst/>
          </a:prstGeom>
          <a:ln>
            <a:solidFill>
              <a:schemeClr val="accent1"/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5146880" y="1590403"/>
            <a:ext cx="2406180" cy="0"/>
          </a:xfrm>
          <a:prstGeom prst="line">
            <a:avLst/>
          </a:prstGeom>
          <a:ln>
            <a:solidFill>
              <a:schemeClr val="accent1"/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cxnSpLocks/>
          </p:cNvCxnSpPr>
          <p:nvPr/>
        </p:nvCxnSpPr>
        <p:spPr>
          <a:xfrm>
            <a:off x="7535133" y="1569663"/>
            <a:ext cx="0" cy="237024"/>
          </a:xfrm>
          <a:prstGeom prst="line">
            <a:avLst/>
          </a:prstGeom>
          <a:ln>
            <a:solidFill>
              <a:schemeClr val="accent1"/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cxnSpLocks/>
          </p:cNvCxnSpPr>
          <p:nvPr/>
        </p:nvCxnSpPr>
        <p:spPr>
          <a:xfrm>
            <a:off x="5998463" y="1590403"/>
            <a:ext cx="0" cy="247106"/>
          </a:xfrm>
          <a:prstGeom prst="line">
            <a:avLst/>
          </a:prstGeom>
          <a:ln>
            <a:solidFill>
              <a:schemeClr val="accent1"/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cxnSpLocks/>
            <a:stCxn id="24" idx="2"/>
          </p:cNvCxnSpPr>
          <p:nvPr/>
        </p:nvCxnSpPr>
        <p:spPr>
          <a:xfrm>
            <a:off x="4572000" y="2059581"/>
            <a:ext cx="0" cy="676455"/>
          </a:xfrm>
          <a:prstGeom prst="line">
            <a:avLst/>
          </a:prstGeom>
          <a:ln>
            <a:solidFill>
              <a:schemeClr val="accent1"/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3124200" y="4818433"/>
            <a:ext cx="0" cy="185100"/>
          </a:xfrm>
          <a:prstGeom prst="line">
            <a:avLst/>
          </a:prstGeom>
          <a:ln>
            <a:solidFill>
              <a:schemeClr val="accent1"/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4572000" y="4814120"/>
            <a:ext cx="0" cy="185100"/>
          </a:xfrm>
          <a:prstGeom prst="line">
            <a:avLst/>
          </a:prstGeom>
          <a:ln>
            <a:solidFill>
              <a:schemeClr val="accent1"/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5998463" y="4830182"/>
            <a:ext cx="0" cy="185100"/>
          </a:xfrm>
          <a:prstGeom prst="line">
            <a:avLst/>
          </a:prstGeom>
          <a:ln>
            <a:solidFill>
              <a:schemeClr val="accent1"/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cxnSpLocks/>
            <a:stCxn id="26" idx="2"/>
          </p:cNvCxnSpPr>
          <p:nvPr/>
        </p:nvCxnSpPr>
        <p:spPr>
          <a:xfrm>
            <a:off x="7536180" y="2747590"/>
            <a:ext cx="16880" cy="375142"/>
          </a:xfrm>
          <a:prstGeom prst="line">
            <a:avLst/>
          </a:prstGeom>
          <a:ln>
            <a:solidFill>
              <a:schemeClr val="accent1"/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198242B6-D571-420E-B170-7B7E696EF784}"/>
              </a:ext>
            </a:extLst>
          </p:cNvPr>
          <p:cNvSpPr/>
          <p:nvPr/>
        </p:nvSpPr>
        <p:spPr>
          <a:xfrm>
            <a:off x="5453369" y="4999220"/>
            <a:ext cx="1116000" cy="900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spcFirstLastPara="0" vert="horz" wrap="square" lIns="8890" tIns="8890" rIns="8890" bIns="8890" numCol="1" spcCol="1270" anchor="ctr" anchorCtr="0">
            <a:noAutofit/>
          </a:bodyPr>
          <a:lstStyle/>
          <a:p>
            <a:pPr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b="1" dirty="0"/>
              <a:t>Workshop</a:t>
            </a:r>
          </a:p>
          <a:p>
            <a:pPr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b="1" dirty="0"/>
              <a:t>Operatives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42CFAF76-07AD-47E9-9369-A5E2CFD426F7}"/>
              </a:ext>
            </a:extLst>
          </p:cNvPr>
          <p:cNvSpPr/>
          <p:nvPr/>
        </p:nvSpPr>
        <p:spPr>
          <a:xfrm>
            <a:off x="2488909" y="1836036"/>
            <a:ext cx="1116000" cy="90000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spcFirstLastPara="0" vert="horz" wrap="square" lIns="8890" tIns="8890" rIns="8890" bIns="8890" numCol="1" spcCol="1270" anchor="ctr" anchorCtr="0">
            <a:noAutofit/>
          </a:bodyPr>
          <a:lstStyle/>
          <a:p>
            <a:pPr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b="1" dirty="0"/>
              <a:t>Personal Asst</a:t>
            </a: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CE9E780B-7061-420F-8500-B0D20F94F8CE}"/>
              </a:ext>
            </a:extLst>
          </p:cNvPr>
          <p:cNvCxnSpPr>
            <a:cxnSpLocks/>
            <a:endCxn id="37" idx="0"/>
          </p:cNvCxnSpPr>
          <p:nvPr/>
        </p:nvCxnSpPr>
        <p:spPr>
          <a:xfrm>
            <a:off x="3046909" y="1595650"/>
            <a:ext cx="0" cy="240386"/>
          </a:xfrm>
          <a:prstGeom prst="line">
            <a:avLst/>
          </a:prstGeom>
          <a:ln>
            <a:solidFill>
              <a:schemeClr val="accent1"/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0827BFEC-F082-4890-BDFE-8C2ED64C46DA}"/>
              </a:ext>
            </a:extLst>
          </p:cNvPr>
          <p:cNvCxnSpPr>
            <a:cxnSpLocks/>
          </p:cNvCxnSpPr>
          <p:nvPr/>
        </p:nvCxnSpPr>
        <p:spPr>
          <a:xfrm flipH="1" flipV="1">
            <a:off x="5146880" y="3179478"/>
            <a:ext cx="851583" cy="1089"/>
          </a:xfrm>
          <a:prstGeom prst="line">
            <a:avLst/>
          </a:prstGeom>
          <a:ln>
            <a:solidFill>
              <a:schemeClr val="accent1"/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19797E3F-3A3F-4856-ADA5-BBFF4A1AC575}"/>
              </a:ext>
            </a:extLst>
          </p:cNvPr>
          <p:cNvCxnSpPr>
            <a:cxnSpLocks/>
          </p:cNvCxnSpPr>
          <p:nvPr/>
        </p:nvCxnSpPr>
        <p:spPr>
          <a:xfrm flipH="1">
            <a:off x="3091669" y="3180567"/>
            <a:ext cx="901981" cy="9931"/>
          </a:xfrm>
          <a:prstGeom prst="line">
            <a:avLst/>
          </a:prstGeom>
          <a:ln>
            <a:solidFill>
              <a:schemeClr val="accent1"/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ABEE1E21-2B9A-4182-97E4-EFC8DF2437B3}"/>
              </a:ext>
            </a:extLst>
          </p:cNvPr>
          <p:cNvCxnSpPr>
            <a:cxnSpLocks/>
          </p:cNvCxnSpPr>
          <p:nvPr/>
        </p:nvCxnSpPr>
        <p:spPr>
          <a:xfrm>
            <a:off x="6002279" y="3166383"/>
            <a:ext cx="1" cy="741485"/>
          </a:xfrm>
          <a:prstGeom prst="line">
            <a:avLst/>
          </a:prstGeom>
          <a:ln>
            <a:solidFill>
              <a:schemeClr val="accent1"/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46600AE8-B90E-46DA-82D9-DEAE305BBBF7}"/>
              </a:ext>
            </a:extLst>
          </p:cNvPr>
          <p:cNvCxnSpPr>
            <a:cxnSpLocks/>
          </p:cNvCxnSpPr>
          <p:nvPr/>
        </p:nvCxnSpPr>
        <p:spPr>
          <a:xfrm>
            <a:off x="3091669" y="3183660"/>
            <a:ext cx="1" cy="741485"/>
          </a:xfrm>
          <a:prstGeom prst="line">
            <a:avLst/>
          </a:prstGeom>
          <a:ln>
            <a:solidFill>
              <a:schemeClr val="accent1"/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C469CEE2-8D64-4687-8E5E-470820C8F1A9}"/>
              </a:ext>
            </a:extLst>
          </p:cNvPr>
          <p:cNvCxnSpPr>
            <a:cxnSpLocks/>
          </p:cNvCxnSpPr>
          <p:nvPr/>
        </p:nvCxnSpPr>
        <p:spPr>
          <a:xfrm>
            <a:off x="4548486" y="3655605"/>
            <a:ext cx="0" cy="247106"/>
          </a:xfrm>
          <a:prstGeom prst="line">
            <a:avLst/>
          </a:prstGeom>
          <a:ln>
            <a:solidFill>
              <a:schemeClr val="accent1"/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0E0D1D8-6699-D445-9C25-72132818A777}"/>
              </a:ext>
            </a:extLst>
          </p:cNvPr>
          <p:cNvCxnSpPr>
            <a:cxnSpLocks/>
          </p:cNvCxnSpPr>
          <p:nvPr/>
        </p:nvCxnSpPr>
        <p:spPr>
          <a:xfrm>
            <a:off x="1607819" y="2757671"/>
            <a:ext cx="1" cy="741485"/>
          </a:xfrm>
          <a:prstGeom prst="line">
            <a:avLst/>
          </a:prstGeom>
          <a:ln>
            <a:solidFill>
              <a:schemeClr val="accent1"/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34BE8E3-6F62-4E4D-1D66-F7557115197B}"/>
              </a:ext>
            </a:extLst>
          </p:cNvPr>
          <p:cNvCxnSpPr>
            <a:cxnSpLocks/>
          </p:cNvCxnSpPr>
          <p:nvPr/>
        </p:nvCxnSpPr>
        <p:spPr>
          <a:xfrm>
            <a:off x="4570766" y="4836097"/>
            <a:ext cx="1234" cy="165280"/>
          </a:xfrm>
          <a:prstGeom prst="line">
            <a:avLst/>
          </a:prstGeom>
          <a:ln>
            <a:solidFill>
              <a:schemeClr val="accent1"/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E29C2CAD-8A64-840C-30B0-9BD7AE3D9263}"/>
              </a:ext>
            </a:extLst>
          </p:cNvPr>
          <p:cNvSpPr/>
          <p:nvPr/>
        </p:nvSpPr>
        <p:spPr>
          <a:xfrm>
            <a:off x="1065746" y="3452711"/>
            <a:ext cx="1116000" cy="90000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spcFirstLastPara="0" vert="horz" wrap="square" lIns="8890" tIns="8890" rIns="8890" bIns="8890" numCol="1" spcCol="1270" anchor="ctr" anchorCtr="0">
            <a:noAutofit/>
          </a:bodyPr>
          <a:lstStyle/>
          <a:p>
            <a:pPr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GB" sz="1200" b="1" dirty="0"/>
          </a:p>
          <a:p>
            <a:pPr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b="1" dirty="0"/>
              <a:t>Business Development Managers</a:t>
            </a:r>
          </a:p>
          <a:p>
            <a:pPr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b="1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302394781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8" id="{811B089D-91A2-3D42-82CD-4961795B0463}" vid="{80FE501C-F153-0047-8F29-4A48B685DA6F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8" id="{811B089D-91A2-3D42-82CD-4961795B0463}" vid="{A3C7CCEB-6BD7-F441-A2ED-6A8365599C3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5be31c6-e0c6-4b15-99ea-0f3d4e124bfb">
      <Terms xmlns="http://schemas.microsoft.com/office/infopath/2007/PartnerControls"/>
    </lcf76f155ced4ddcb4097134ff3c332f>
    <TaxCatchAll xmlns="586b36df-b3fc-4a2e-9ae9-5e6f0f8bb6d6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3CF37EB23775243BC94D7EC031682BF" ma:contentTypeVersion="18" ma:contentTypeDescription="Create a new document." ma:contentTypeScope="" ma:versionID="d885ee38488ed231b8742b52f20fc473">
  <xsd:schema xmlns:xsd="http://www.w3.org/2001/XMLSchema" xmlns:xs="http://www.w3.org/2001/XMLSchema" xmlns:p="http://schemas.microsoft.com/office/2006/metadata/properties" xmlns:ns2="05be31c6-e0c6-4b15-99ea-0f3d4e124bfb" xmlns:ns3="586b36df-b3fc-4a2e-9ae9-5e6f0f8bb6d6" targetNamespace="http://schemas.microsoft.com/office/2006/metadata/properties" ma:root="true" ma:fieldsID="3dd28b64c75f9f9b36b467ad5014c49d" ns2:_="" ns3:_="">
    <xsd:import namespace="05be31c6-e0c6-4b15-99ea-0f3d4e124bfb"/>
    <xsd:import namespace="586b36df-b3fc-4a2e-9ae9-5e6f0f8bb6d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be31c6-e0c6-4b15-99ea-0f3d4e124bf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44d312c-0888-44fe-a325-17c6e21d3d2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6b36df-b3fc-4a2e-9ae9-5e6f0f8bb6d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c2d43163-233a-4179-a046-fb22489614be}" ma:internalName="TaxCatchAll" ma:showField="CatchAllData" ma:web="586b36df-b3fc-4a2e-9ae9-5e6f0f8bb6d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E19D8F6-3319-4E15-A66C-611F1BCC11A8}">
  <ds:schemaRefs>
    <ds:schemaRef ds:uri="05be31c6-e0c6-4b15-99ea-0f3d4e124bfb"/>
    <ds:schemaRef ds:uri="http://purl.org/dc/dcmitype/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586b36df-b3fc-4a2e-9ae9-5e6f0f8bb6d6"/>
  </ds:schemaRefs>
</ds:datastoreItem>
</file>

<file path=customXml/itemProps2.xml><?xml version="1.0" encoding="utf-8"?>
<ds:datastoreItem xmlns:ds="http://schemas.openxmlformats.org/officeDocument/2006/customXml" ds:itemID="{823A776F-FAA7-426E-8303-49D88A7FB1D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CA2E1B9-6274-495D-A659-B3BCC707575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be31c6-e0c6-4b15-99ea-0f3d4e124bfb"/>
    <ds:schemaRef ds:uri="586b36df-b3fc-4a2e-9ae9-5e6f0f8bb6d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Custom Design</Template>
  <TotalTime>9</TotalTime>
  <Words>39</Words>
  <Application>Microsoft Macintosh PowerPoint</Application>
  <PresentationFormat>On-screen Show (4:3)</PresentationFormat>
  <Paragraphs>24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Custom Design</vt:lpstr>
      <vt:lpstr>1_Office Theme</vt:lpstr>
      <vt:lpstr> ABC Ltd example structure chart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Joe Hinton</dc:creator>
  <cp:lastModifiedBy>Joe Hinton</cp:lastModifiedBy>
  <cp:revision>3</cp:revision>
  <cp:lastPrinted>2018-05-08T14:00:50Z</cp:lastPrinted>
  <dcterms:created xsi:type="dcterms:W3CDTF">2019-01-01T11:52:04Z</dcterms:created>
  <dcterms:modified xsi:type="dcterms:W3CDTF">2025-09-02T11:44:33Z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0x010100D3CF37EB23775243BC94D7EC031682BF</vt:lpwstr>
  </property>
</Properties>
</file>